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96" autoAdjust="0"/>
  </p:normalViewPr>
  <p:slideViewPr>
    <p:cSldViewPr>
      <p:cViewPr>
        <p:scale>
          <a:sx n="60" d="100"/>
          <a:sy n="60" d="100"/>
        </p:scale>
        <p:origin x="-1656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58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27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1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23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33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1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8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38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496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7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34A-E7EE-4A3C-B023-03DE543E249B}" type="datetimeFigureOut">
              <a:rPr lang="pl-PL" smtClean="0"/>
              <a:t>2012-06-08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ED788-5BDF-4AC6-86EE-FCDFEFAFB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457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2" y="0"/>
            <a:ext cx="9155432" cy="6866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22004" y="1174104"/>
            <a:ext cx="3960440" cy="136815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67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  <a:cs typeface="Vijaya" pitchFamily="34" charset="0"/>
              </a:rPr>
              <a:t>Drogą</a:t>
            </a:r>
            <a:r>
              <a:rPr lang="pl-PL" sz="67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l-PL" sz="67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059832" y="404663"/>
            <a:ext cx="32847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ea typeface="+mj-ea"/>
                <a:cs typeface="Vijaya" pitchFamily="34" charset="0"/>
              </a:rPr>
              <a:t>Ja jestem </a:t>
            </a:r>
            <a:endParaRPr lang="pl-PL" dirty="0">
              <a:solidFill>
                <a:schemeClr val="accent6">
                  <a:lumMod val="50000"/>
                </a:schemeClr>
              </a:solidFill>
              <a:latin typeface="Georgia" pitchFamily="18" charset="0"/>
              <a:cs typeface="Vijaya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491880" y="5872359"/>
            <a:ext cx="43140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Georgia" pitchFamily="18" charset="0"/>
                <a:ea typeface="+mj-ea"/>
                <a:cs typeface="+mj-cs"/>
              </a:rPr>
              <a:t>Prawdą i Życiem</a:t>
            </a:r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asia\Desktop\droga\IMG_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733747">
            <a:off x="3371171" y="3134902"/>
            <a:ext cx="5762914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Powierz Panu swoją </a:t>
            </a:r>
            <a:r>
              <a:rPr lang="pl-PL" sz="24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drogę </a:t>
            </a: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i zaufaj Mu: On sam będzie działał.</a:t>
            </a:r>
            <a:endParaRPr lang="pl-PL" sz="240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pPr marL="0" indent="0">
              <a:buNone/>
            </a:pPr>
            <a:endParaRPr lang="pl-PL" sz="2400" dirty="0" smtClean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Miej nadzieję w Panu i strzeż Jego </a:t>
            </a:r>
            <a:r>
              <a:rPr lang="pl-PL" sz="24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drogi</a:t>
            </a: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, </a:t>
            </a:r>
            <a:b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a On cię wyniesie, abyś posiadł ziemię; </a:t>
            </a:r>
            <a:b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zobaczysz zagładę występnych. </a:t>
            </a:r>
          </a:p>
          <a:p>
            <a:pPr marL="0" indent="0" algn="r">
              <a:buNone/>
            </a:pP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Psalm 37</a:t>
            </a:r>
            <a:b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</a:br>
            <a:endParaRPr lang="pl-PL" sz="2400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Kasia\Desktop\droga\IMGP0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3"/>
            <a:ext cx="9144000" cy="6848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816424"/>
          </a:xfrm>
        </p:spPr>
        <p:txBody>
          <a:bodyPr>
            <a:normAutofit/>
          </a:bodyPr>
          <a:lstStyle/>
          <a:p>
            <a:endParaRPr lang="pl-PL" b="1" dirty="0"/>
          </a:p>
          <a:p>
            <a:pPr marL="0" indent="0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Niech Bóg się zmiłuje nad nami, niech nam błogosławi;  niech zajaśnieje dla nas Jego oblicze! Aby na ziemi znano Jego </a:t>
            </a:r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</a:rPr>
              <a:t>drogę</a:t>
            </a:r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, </a:t>
            </a:r>
            <a:b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Jego zbawienie - pośród wszystkich ludów.</a:t>
            </a:r>
          </a:p>
          <a:p>
            <a:pPr marL="0" indent="0">
              <a:buNone/>
            </a:pPr>
            <a:endParaRPr lang="pl-PL" sz="2800" baseline="30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r">
              <a:buNone/>
            </a:pPr>
            <a:r>
              <a:rPr lang="pl-PL" sz="2800" baseline="30000" dirty="0">
                <a:solidFill>
                  <a:schemeClr val="bg1"/>
                </a:solidFill>
                <a:latin typeface="Georgia" pitchFamily="18" charset="0"/>
              </a:rPr>
              <a:t>  </a:t>
            </a:r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 Psalm 67</a:t>
            </a:r>
            <a:endParaRPr lang="pl-PL" sz="2800" baseline="30000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89" y="0"/>
            <a:ext cx="917518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1605" y="4221088"/>
            <a:ext cx="8229600" cy="3052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Śpiewajcie Bogu, grajcie Jego imieniu; </a:t>
            </a:r>
            <a:b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</a:b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wyrównajcie drogę Temu, co cwałuje na </a:t>
            </a:r>
            <a:r>
              <a:rPr lang="pl-PL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obłokach! </a:t>
            </a:r>
            <a:r>
              <a:rPr lang="pl-PL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Jahwe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Mu na imię; </a:t>
            </a:r>
            <a:b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</a:b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radujcie się przed Jego obliczem! </a:t>
            </a:r>
            <a:b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</a:b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Psalm 68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asia\Desktop\droga\P180810_12.4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0598104">
            <a:off x="804638" y="3682847"/>
            <a:ext cx="8229600" cy="305293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Naucz mię, Panie, Twej </a:t>
            </a:r>
            <a:r>
              <a:rPr lang="pl-PL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drogi</a:t>
            </a:r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, </a:t>
            </a:r>
            <a:b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bym postępował według Twojej prawdy; </a:t>
            </a:r>
            <a:b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skłoń moje serce ku bojaźni Twojego imienia! 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Psalm 86</a:t>
            </a:r>
            <a:endParaRPr lang="pl-PL" dirty="0">
              <a:solidFill>
                <a:schemeClr val="accent3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asia\Desktop\droga\IMGP1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404664"/>
            <a:ext cx="3168352" cy="4525963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  <a:latin typeface="Georgia" pitchFamily="18" charset="0"/>
              </a:rPr>
              <a:t>B</a:t>
            </a: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o swoim aniołom dał rozkaz o tobie, </a:t>
            </a:r>
            <a:br>
              <a:rPr lang="pl-PL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aby cię strzegli na wszystkich twych </a:t>
            </a:r>
            <a:r>
              <a:rPr lang="pl-PL" b="1" dirty="0" smtClean="0">
                <a:solidFill>
                  <a:schemeClr val="bg1"/>
                </a:solidFill>
                <a:latin typeface="Georgia" pitchFamily="18" charset="0"/>
              </a:rPr>
              <a:t>drogach</a:t>
            </a: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.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Psalm 91</a:t>
            </a:r>
            <a:br>
              <a:rPr lang="pl-PL" dirty="0" smtClean="0">
                <a:solidFill>
                  <a:schemeClr val="bg1"/>
                </a:solidFill>
                <a:latin typeface="Georgia" pitchFamily="18" charset="0"/>
              </a:rPr>
            </a:br>
            <a:endParaRPr lang="pl-PL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Kasia\Desktop\droga\100_2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692696"/>
            <a:ext cx="4176464" cy="4608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Boże, Twoja </a:t>
            </a:r>
            <a:r>
              <a:rPr lang="pl-PL" b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droga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 jest święta: </a:t>
            </a:r>
            <a:br>
              <a:rPr lang="pl-PL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który bóg dorówna wielkością naszemu Bogu?  Ty jesteś Bogiem działającym cuda, objawiłeś ludom swą potęgę.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Psalm 77</a:t>
            </a:r>
            <a:endParaRPr lang="pl-PL" dirty="0">
              <a:solidFill>
                <a:schemeClr val="bg2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3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asia\Desktop\droga\P201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23928" y="284783"/>
            <a:ext cx="5050904" cy="312494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2400" dirty="0" smtClean="0">
                <a:latin typeface="Georgia" pitchFamily="18" charset="0"/>
              </a:rPr>
              <a:t>Kroczyć będę </a:t>
            </a:r>
            <a:r>
              <a:rPr lang="pl-PL" sz="2400" b="1" dirty="0" smtClean="0">
                <a:latin typeface="Georgia" pitchFamily="18" charset="0"/>
              </a:rPr>
              <a:t>drogą</a:t>
            </a:r>
            <a:r>
              <a:rPr lang="pl-PL" sz="2400" dirty="0" smtClean="0">
                <a:latin typeface="Georgia" pitchFamily="18" charset="0"/>
              </a:rPr>
              <a:t> nieskalaną: </a:t>
            </a:r>
            <a:br>
              <a:rPr lang="pl-PL" sz="2400" dirty="0" smtClean="0">
                <a:latin typeface="Georgia" pitchFamily="18" charset="0"/>
              </a:rPr>
            </a:br>
            <a:r>
              <a:rPr lang="pl-PL" sz="2400" dirty="0" smtClean="0">
                <a:latin typeface="Georgia" pitchFamily="18" charset="0"/>
              </a:rPr>
              <a:t>Kiedyż do mnie przybędziesz?</a:t>
            </a:r>
            <a:br>
              <a:rPr lang="pl-PL" sz="2400" dirty="0" smtClean="0">
                <a:latin typeface="Georgia" pitchFamily="18" charset="0"/>
              </a:rPr>
            </a:br>
            <a:r>
              <a:rPr lang="pl-PL" sz="2400" dirty="0" smtClean="0">
                <a:latin typeface="Georgia" pitchFamily="18" charset="0"/>
              </a:rPr>
              <a:t>Będę postępował według niewinności mego serca pośrodku mojego domu.</a:t>
            </a:r>
          </a:p>
          <a:p>
            <a:pPr marL="0" indent="0" algn="r">
              <a:buNone/>
            </a:pPr>
            <a:r>
              <a:rPr lang="pl-PL" sz="2400" dirty="0" smtClean="0">
                <a:latin typeface="Georgia" pitchFamily="18" charset="0"/>
              </a:rPr>
              <a:t>Psalm 101</a:t>
            </a:r>
            <a:endParaRPr lang="pl-PL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9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sia\Desktop\droga\1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80"/>
            <a:ext cx="9144000" cy="6858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412976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latin typeface="Georgia" pitchFamily="18" charset="0"/>
              </a:rPr>
              <a:t>D</a:t>
            </a:r>
            <a:r>
              <a:rPr lang="pl-PL" b="1" dirty="0" smtClean="0">
                <a:latin typeface="Georgia" pitchFamily="18" charset="0"/>
              </a:rPr>
              <a:t>rogi</a:t>
            </a:r>
            <a:r>
              <a:rPr lang="pl-PL" dirty="0" smtClean="0">
                <a:latin typeface="Georgia" pitchFamily="18" charset="0"/>
              </a:rPr>
              <a:t> swoje objawił Mojżeszowi,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dzieła swoje synom Izraela.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Miłosierny jest Pan i łaskawy,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nieskory do gniewu i bardzo łagodny. </a:t>
            </a:r>
          </a:p>
          <a:p>
            <a:pPr marL="0" indent="0" algn="ctr">
              <a:buNone/>
            </a:pPr>
            <a:r>
              <a:rPr lang="pl-PL" dirty="0" smtClean="0">
                <a:latin typeface="Georgia" pitchFamily="18" charset="0"/>
              </a:rPr>
              <a:t>Psalm 103</a:t>
            </a:r>
            <a:endParaRPr lang="pl-PL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sia\Desktop\droga\P1290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32"/>
            <a:ext cx="9144000" cy="68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913784"/>
            <a:ext cx="8496944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>
                <a:latin typeface="Georgia" pitchFamily="18" charset="0"/>
              </a:rPr>
              <a:t>Błądzili na pustyni, na odludziu: do miasta zamieszkałego nie znaleźli </a:t>
            </a:r>
            <a:r>
              <a:rPr lang="pl-PL" sz="2000" b="1" dirty="0" smtClean="0">
                <a:latin typeface="Georgia" pitchFamily="18" charset="0"/>
              </a:rPr>
              <a:t>drogi</a:t>
            </a:r>
            <a:r>
              <a:rPr lang="pl-PL" sz="2000" dirty="0" smtClean="0">
                <a:latin typeface="Georgia" pitchFamily="18" charset="0"/>
              </a:rPr>
              <a:t>. Cierpieli głód i pragnienie,  i ustawało w nich życie.  W swoim ucisku wołali do Pana,  On ich uwolnił od trwogi.  I powiódł ich prostą </a:t>
            </a:r>
            <a:r>
              <a:rPr lang="pl-PL" sz="2000" b="1" dirty="0" smtClean="0">
                <a:latin typeface="Georgia" pitchFamily="18" charset="0"/>
              </a:rPr>
              <a:t>drogą, </a:t>
            </a:r>
            <a:r>
              <a:rPr lang="pl-PL" sz="2000" dirty="0">
                <a:latin typeface="Georgia" pitchFamily="18" charset="0"/>
              </a:rPr>
              <a:t> </a:t>
            </a:r>
            <a:r>
              <a:rPr lang="pl-PL" sz="2000" dirty="0" smtClean="0">
                <a:latin typeface="Georgia" pitchFamily="18" charset="0"/>
              </a:rPr>
              <a:t>tak że doszli do miasta zamieszkałego.  </a:t>
            </a:r>
          </a:p>
          <a:p>
            <a:pPr marL="0" indent="0" algn="r">
              <a:buNone/>
            </a:pPr>
            <a:r>
              <a:rPr lang="pl-PL" sz="2000" dirty="0" smtClean="0">
                <a:latin typeface="Georgia" pitchFamily="18" charset="0"/>
              </a:rPr>
              <a:t>Psalm 107</a:t>
            </a:r>
            <a:endParaRPr lang="pl-PL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asia\Desktop\droga\100_2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"/>
            <a:ext cx="9144000" cy="68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39143" y="3933056"/>
            <a:ext cx="8104857" cy="3484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 smtClean="0">
                <a:latin typeface="Georgia" pitchFamily="18" charset="0"/>
              </a:rPr>
              <a:t>Szczęśliwi, których </a:t>
            </a:r>
            <a:r>
              <a:rPr lang="pl-PL" sz="2200" b="1" dirty="0" smtClean="0">
                <a:latin typeface="Georgia" pitchFamily="18" charset="0"/>
              </a:rPr>
              <a:t>droga</a:t>
            </a:r>
            <a:r>
              <a:rPr lang="pl-PL" sz="2200" dirty="0" smtClean="0">
                <a:latin typeface="Georgia" pitchFamily="18" charset="0"/>
              </a:rPr>
              <a:t> nieskalana, </a:t>
            </a:r>
          </a:p>
          <a:p>
            <a:pPr marL="0" indent="0">
              <a:buNone/>
            </a:pPr>
            <a:r>
              <a:rPr lang="pl-PL" sz="2200" dirty="0" smtClean="0">
                <a:latin typeface="Georgia" pitchFamily="18" charset="0"/>
              </a:rPr>
              <a:t>którzy postępują według Prawa Pańskiego. </a:t>
            </a:r>
          </a:p>
          <a:p>
            <a:pPr marL="0" indent="0">
              <a:buNone/>
            </a:pPr>
            <a:r>
              <a:rPr lang="pl-PL" sz="2200" dirty="0" smtClean="0">
                <a:latin typeface="Georgia" pitchFamily="18" charset="0"/>
              </a:rPr>
              <a:t>Szczęśliwi, którzy zachowują Jego upomnienia,</a:t>
            </a:r>
          </a:p>
          <a:p>
            <a:pPr marL="0" indent="0">
              <a:buNone/>
            </a:pPr>
            <a:r>
              <a:rPr lang="pl-PL" sz="2200" dirty="0" smtClean="0">
                <a:latin typeface="Georgia" pitchFamily="18" charset="0"/>
              </a:rPr>
              <a:t> całym sercem Go szukają, którzy nie czynią nieprawości, </a:t>
            </a:r>
          </a:p>
          <a:p>
            <a:pPr marL="0" indent="0">
              <a:buNone/>
            </a:pPr>
            <a:r>
              <a:rPr lang="pl-PL" sz="2200" dirty="0" smtClean="0">
                <a:latin typeface="Georgia" pitchFamily="18" charset="0"/>
              </a:rPr>
              <a:t>lecz kroczą Jego </a:t>
            </a:r>
            <a:r>
              <a:rPr lang="pl-PL" sz="2200" b="1" dirty="0" smtClean="0">
                <a:latin typeface="Georgia" pitchFamily="18" charset="0"/>
              </a:rPr>
              <a:t>drogami</a:t>
            </a:r>
            <a:r>
              <a:rPr lang="pl-PL" sz="2200" dirty="0" smtClean="0">
                <a:latin typeface="Georgia" pitchFamily="18" charset="0"/>
              </a:rPr>
              <a:t>. Ty na to dałeś swoje przykazania, by pilnie ich przestrzegano. Oby moje </a:t>
            </a:r>
            <a:r>
              <a:rPr lang="pl-PL" sz="2200" b="1" dirty="0" smtClean="0">
                <a:latin typeface="Georgia" pitchFamily="18" charset="0"/>
              </a:rPr>
              <a:t>drogi</a:t>
            </a:r>
            <a:r>
              <a:rPr lang="pl-PL" sz="2200" dirty="0" smtClean="0">
                <a:latin typeface="Georgia" pitchFamily="18" charset="0"/>
              </a:rPr>
              <a:t> były niezawodne w przestrzeganiu Twych ustaw! </a:t>
            </a:r>
            <a:r>
              <a:rPr lang="pl-PL" sz="2200" dirty="0">
                <a:latin typeface="Georgia" pitchFamily="18" charset="0"/>
              </a:rPr>
              <a:t> </a:t>
            </a:r>
            <a:r>
              <a:rPr lang="pl-PL" sz="2200" dirty="0" smtClean="0">
                <a:latin typeface="Georgia" pitchFamily="18" charset="0"/>
              </a:rPr>
              <a:t>Psalm 119</a:t>
            </a:r>
            <a:endParaRPr lang="pl-PL" sz="2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sia\Desktop\droga\100_2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07704" y="4221088"/>
            <a:ext cx="5904656" cy="299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Szczęśliwy mąż, który nie idzie za radą występnych, nie wchodzi na </a:t>
            </a:r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drogę </a:t>
            </a: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                                                            grzeszników  i nie siada w kole szyderców,                                                                        lecz ma upodobanie w   Prawie Pana,                                                                                                                  nad Jego Prawem rozmyśla dniem i nocą                                                                                     (…) bo Pan uznaje </a:t>
            </a:r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drogę</a:t>
            </a: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sprawiedliwych, </a:t>
            </a:r>
            <a:b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a droga występnych zaginie. </a:t>
            </a:r>
          </a:p>
          <a:p>
            <a:pPr marL="0" indent="0" algn="r">
              <a:buNone/>
            </a:pP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Psalm 1</a:t>
            </a:r>
            <a:endParaRPr lang="pl-PL" sz="2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5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2840" y="5157192"/>
            <a:ext cx="8229600" cy="14583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>
                <a:latin typeface="Georgia" pitchFamily="18" charset="0"/>
              </a:rPr>
              <a:t/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Pozwól mi zrozumieć </a:t>
            </a:r>
            <a:r>
              <a:rPr lang="pl-PL" b="1" dirty="0" smtClean="0">
                <a:latin typeface="Georgia" pitchFamily="18" charset="0"/>
              </a:rPr>
              <a:t>drogę</a:t>
            </a:r>
            <a:r>
              <a:rPr lang="pl-PL" dirty="0" smtClean="0">
                <a:latin typeface="Georgia" pitchFamily="18" charset="0"/>
              </a:rPr>
              <a:t> Twych postanowień,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abym rozważał Twe cuda. </a:t>
            </a:r>
          </a:p>
          <a:p>
            <a:pPr marL="0" indent="0" algn="r">
              <a:buNone/>
            </a:pPr>
            <a:r>
              <a:rPr lang="pl-PL" dirty="0" smtClean="0">
                <a:latin typeface="Georgia" pitchFamily="18" charset="0"/>
              </a:rPr>
              <a:t> Psalm 119</a:t>
            </a:r>
            <a:endParaRPr lang="pl-PL" dirty="0">
              <a:latin typeface="Georgia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99592" y="4509120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Georgia" pitchFamily="18" charset="0"/>
              </a:rPr>
              <a:t>Opowiedziałem Ci moje </a:t>
            </a:r>
            <a:r>
              <a:rPr lang="pl-PL" sz="2400" b="1" dirty="0">
                <a:latin typeface="Georgia" pitchFamily="18" charset="0"/>
              </a:rPr>
              <a:t>drogi</a:t>
            </a:r>
            <a:r>
              <a:rPr lang="pl-PL" sz="2400" dirty="0">
                <a:latin typeface="Georgia" pitchFamily="18" charset="0"/>
              </a:rPr>
              <a:t> i wysłuchałeś mnie: </a:t>
            </a:r>
            <a:r>
              <a:rPr lang="pl-PL" sz="2400" dirty="0" smtClean="0">
                <a:latin typeface="Georgia" pitchFamily="18" charset="0"/>
              </a:rPr>
              <a:t>                 o </a:t>
            </a:r>
            <a:r>
              <a:rPr lang="pl-PL" sz="2400" dirty="0">
                <a:latin typeface="Georgia" pitchFamily="18" charset="0"/>
              </a:rPr>
              <a:t>Twoich ustawach mię poucz! </a:t>
            </a:r>
          </a:p>
        </p:txBody>
      </p:sp>
    </p:spTree>
    <p:extLst>
      <p:ext uri="{BB962C8B-B14F-4D97-AF65-F5344CB8AC3E}">
        <p14:creationId xmlns:p14="http://schemas.microsoft.com/office/powerpoint/2010/main" val="40844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asia\Desktop\droga\100_2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"/>
            <a:ext cx="9144000" cy="6853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Drogę</a:t>
            </a: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 kłamstwa </a:t>
            </a:r>
            <a:b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odwracaj ode mnie, </a:t>
            </a:r>
            <a:b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daj mi zaś łaskę Twojego Prawa! </a:t>
            </a:r>
            <a:b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</a:br>
            <a:r>
              <a:rPr lang="pl-PL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Drogę</a:t>
            </a: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 wierności obrałem, </a:t>
            </a:r>
            <a:b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pragnąc Twoich wyroków. </a:t>
            </a:r>
            <a:endParaRPr lang="pl-PL" dirty="0">
              <a:solidFill>
                <a:schemeClr val="accent6">
                  <a:lumMod val="40000"/>
                  <a:lumOff val="60000"/>
                </a:schemeClr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Lgnę do Twoich napomnień, </a:t>
            </a:r>
            <a:b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nie daj mi okryć się wstydem! </a:t>
            </a:r>
            <a:b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Biegnę </a:t>
            </a:r>
            <a:r>
              <a:rPr lang="pl-PL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drogą</a:t>
            </a: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 Twoich przykazań, </a:t>
            </a:r>
            <a:b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bo czynisz moje serce szerokim.  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Georgia" pitchFamily="18" charset="0"/>
              </a:rPr>
              <a:t>Psalm 119</a:t>
            </a:r>
            <a:endParaRPr lang="pl-PL" dirty="0">
              <a:solidFill>
                <a:schemeClr val="accent6">
                  <a:lumMod val="40000"/>
                  <a:lumOff val="6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sia\Desktop\droga\P4230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11760" y="3645024"/>
            <a:ext cx="6264696" cy="298092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endParaRPr lang="pl-PL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r">
              <a:buNone/>
            </a:pPr>
            <a:endParaRPr lang="pl-PL" dirty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r">
              <a:buNone/>
            </a:pP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Naucz mnie, Panie, </a:t>
            </a:r>
            <a:br>
              <a:rPr lang="pl-PL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Georgia" pitchFamily="18" charset="0"/>
              </a:rPr>
              <a:t>drogi</a:t>
            </a: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 Twoich ustaw, </a:t>
            </a:r>
            <a:br>
              <a:rPr lang="pl-PL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bym strzegł ich aż do końca Psalm 119</a:t>
            </a:r>
            <a:endParaRPr lang="pl-PL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asia\Desktop\droga\100_2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3"/>
            <a:ext cx="9144000" cy="685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8816" y="4029896"/>
            <a:ext cx="8147248" cy="259228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</a:rPr>
              <a:t>Rozważam moje </a:t>
            </a:r>
            <a:r>
              <a:rPr lang="pl-PL" sz="2400" b="1" dirty="0" smtClean="0">
                <a:solidFill>
                  <a:schemeClr val="bg1"/>
                </a:solidFill>
                <a:latin typeface="Georgia" pitchFamily="18" charset="0"/>
              </a:rPr>
              <a:t>drogi</a:t>
            </a: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</a:rPr>
              <a:t> i zwracam stopy do Twoich napomnień.  Dlatego kieruję się wszystkimi Twoimi postanowieniami i nienawidzę wszelkiej </a:t>
            </a:r>
            <a:r>
              <a:rPr lang="pl-PL" sz="2400" b="1" dirty="0" smtClean="0">
                <a:solidFill>
                  <a:schemeClr val="bg1"/>
                </a:solidFill>
                <a:latin typeface="Georgia" pitchFamily="18" charset="0"/>
              </a:rPr>
              <a:t>drogi</a:t>
            </a: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</a:rPr>
              <a:t> fałszu.  Przestrzegam Twoich postanowień i napomnień, bo wszystkie moje </a:t>
            </a:r>
            <a:r>
              <a:rPr lang="pl-PL" sz="2400" b="1" dirty="0" smtClean="0">
                <a:solidFill>
                  <a:schemeClr val="bg1"/>
                </a:solidFill>
                <a:latin typeface="Georgia" pitchFamily="18" charset="0"/>
              </a:rPr>
              <a:t>drogi</a:t>
            </a: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</a:rPr>
              <a:t> są przed Tobą. </a:t>
            </a:r>
            <a:br>
              <a:rPr lang="pl-PL" sz="24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</a:rPr>
              <a:t>Psalm 119</a:t>
            </a:r>
            <a:endParaRPr lang="pl-PL" sz="24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asia\Desktop\droga\P4230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4221088"/>
            <a:ext cx="8229600" cy="2404864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Georgia" pitchFamily="18" charset="0"/>
              </a:rPr>
              <a:t/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Szczęśliwy każdy, kto boi się Pana,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który chodzi Jego </a:t>
            </a:r>
            <a:r>
              <a:rPr lang="pl-PL" b="1" dirty="0" smtClean="0">
                <a:latin typeface="Georgia" pitchFamily="18" charset="0"/>
              </a:rPr>
              <a:t>drogami</a:t>
            </a:r>
            <a:r>
              <a:rPr lang="pl-PL" dirty="0" smtClean="0">
                <a:latin typeface="Georgia" pitchFamily="18" charset="0"/>
              </a:rPr>
              <a:t>! </a:t>
            </a:r>
          </a:p>
          <a:p>
            <a:pPr marL="0" indent="0" algn="ctr">
              <a:buNone/>
            </a:pPr>
            <a:r>
              <a:rPr lang="pl-PL" dirty="0" smtClean="0">
                <a:latin typeface="Georgia" pitchFamily="18" charset="0"/>
              </a:rPr>
              <a:t>Psalm 128</a:t>
            </a:r>
            <a:endParaRPr lang="pl-PL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Kasia\Desktop\droga\DSCF1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548680"/>
            <a:ext cx="6311893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Z daleka przenikasz moje zamysły, </a:t>
            </a:r>
            <a:b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widzisz moje działanie i mój spoczynek </a:t>
            </a:r>
            <a:b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i wszystkie moje 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drogi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są Ci znane. </a:t>
            </a:r>
          </a:p>
          <a:p>
            <a:pPr marL="0" indent="0">
              <a:buNone/>
            </a:pPr>
            <a:endParaRPr lang="pl-PL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Zbadaj mnie, Boże, i poznaj me serce; </a:t>
            </a:r>
            <a:b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doświadcz i poznaj moje troski, </a:t>
            </a:r>
            <a:b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i zobacz, czy jestem na 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drodze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           nieprawej, a skieruj mnie                                                na 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drogę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odwieczną!</a:t>
            </a:r>
            <a:b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Psalm 139</a:t>
            </a:r>
          </a:p>
          <a:p>
            <a:endParaRPr lang="pl-PL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Kasia\Desktop\droga\IMG_033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2372" y="1916832"/>
            <a:ext cx="821925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>
                <a:latin typeface="Georgia" pitchFamily="18" charset="0"/>
              </a:rPr>
              <a:t>Pan jest sprawiedliwy na wszystkich swych </a:t>
            </a:r>
            <a:r>
              <a:rPr lang="pl-PL" sz="4400" b="1" dirty="0" smtClean="0">
                <a:latin typeface="Georgia" pitchFamily="18" charset="0"/>
              </a:rPr>
              <a:t>drogach</a:t>
            </a:r>
            <a:r>
              <a:rPr lang="pl-PL" sz="4400" dirty="0" smtClean="0">
                <a:latin typeface="Georgia" pitchFamily="18" charset="0"/>
              </a:rPr>
              <a:t> </a:t>
            </a:r>
          </a:p>
          <a:p>
            <a:pPr marL="0" indent="0" algn="ctr">
              <a:buNone/>
            </a:pPr>
            <a:r>
              <a:rPr lang="pl-PL" dirty="0" smtClean="0">
                <a:latin typeface="Georgia" pitchFamily="18" charset="0"/>
              </a:rPr>
              <a:t> i łaskawy we wszystkich swoich dziełach.  </a:t>
            </a:r>
          </a:p>
          <a:p>
            <a:pPr marL="0" indent="0" algn="ctr">
              <a:buNone/>
            </a:pPr>
            <a:r>
              <a:rPr lang="pl-PL" dirty="0" smtClean="0">
                <a:latin typeface="Georgia" pitchFamily="18" charset="0"/>
              </a:rPr>
              <a:t>Psalm 145</a:t>
            </a:r>
            <a:endParaRPr lang="pl-PL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asia\Desktop\droga\IMG_0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88640"/>
            <a:ext cx="8229600" cy="26928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Oznajmij, jaką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drogą </a:t>
            </a:r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mam kroczyć, </a:t>
            </a:r>
            <a:br>
              <a:rPr lang="pl-PL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bo wznoszę do Ciebie moją duszę.  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Psalm 143</a:t>
            </a:r>
            <a:endParaRPr lang="pl-PL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Kasia\Desktop\droga\P913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5192" y="4581128"/>
            <a:ext cx="8229600" cy="206759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Zdjęcia i przygotowanie: Katarzyna Żelezik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Muzyka: </a:t>
            </a:r>
            <a:r>
              <a:rPr lang="pl-PL" dirty="0" err="1" smtClean="0">
                <a:solidFill>
                  <a:schemeClr val="bg1"/>
                </a:solidFill>
                <a:latin typeface="Georgia" pitchFamily="18" charset="0"/>
              </a:rPr>
              <a:t>Mate.O</a:t>
            </a: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 – Twe drogi są najlepsze</a:t>
            </a:r>
            <a:endParaRPr lang="pl-PL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sia\Desktop\droga\100_0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32641" y="4149080"/>
            <a:ext cx="7283152" cy="2404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Ukażesz mi </a:t>
            </a:r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ścieżkę</a:t>
            </a:r>
            <a:r>
              <a:rPr lang="pl-PL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życia, </a:t>
            </a:r>
            <a:br>
              <a:rPr lang="pl-PL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pełnię radości u Ciebie, </a:t>
            </a:r>
            <a:br>
              <a:rPr lang="pl-PL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rozkosze na wieki po Twojej prawicy.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Psalm 16</a:t>
            </a:r>
          </a:p>
        </p:txBody>
      </p:sp>
    </p:spTree>
    <p:extLst>
      <p:ext uri="{BB962C8B-B14F-4D97-AF65-F5344CB8AC3E}">
        <p14:creationId xmlns:p14="http://schemas.microsoft.com/office/powerpoint/2010/main" val="15535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sia\Desktop\droga\P2010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7"/>
            <a:ext cx="9144000" cy="686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0642115">
            <a:off x="516031" y="1640347"/>
            <a:ext cx="5626968" cy="21888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>
                <a:latin typeface="Georgia" pitchFamily="18" charset="0"/>
              </a:rPr>
              <a:t>Moje kroki trzymały się mocno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na Twoich </a:t>
            </a:r>
            <a:r>
              <a:rPr lang="pl-PL" b="1" dirty="0" smtClean="0">
                <a:latin typeface="Georgia" pitchFamily="18" charset="0"/>
              </a:rPr>
              <a:t>ścieżkach</a:t>
            </a:r>
            <a:r>
              <a:rPr lang="pl-PL" dirty="0" smtClean="0">
                <a:latin typeface="Georgia" pitchFamily="18" charset="0"/>
              </a:rPr>
              <a:t>,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moje stopy się nie zachwiały. </a:t>
            </a:r>
          </a:p>
          <a:p>
            <a:pPr marL="0" indent="0" algn="r">
              <a:buNone/>
            </a:pPr>
            <a:r>
              <a:rPr lang="pl-PL" dirty="0" smtClean="0">
                <a:latin typeface="Georgia" pitchFamily="18" charset="0"/>
              </a:rPr>
              <a:t>Psalm 17</a:t>
            </a:r>
            <a:endParaRPr lang="pl-PL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asia\Desktop\droga\100_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4437112"/>
            <a:ext cx="5915000" cy="2044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Wydłużasz mi kroki na </a:t>
            </a:r>
            <a:r>
              <a:rPr lang="pl-PL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drodze </a:t>
            </a: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/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i stopy moje się nie chwieją.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Psalm 18</a:t>
            </a:r>
            <a:endParaRPr lang="pl-PL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sia\Desktop\droga\P150610_12.53_[02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3"/>
            <a:ext cx="9144000" cy="6877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3661048"/>
            <a:ext cx="8229600" cy="319695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Wiedzie mnie po właściwych </a:t>
            </a:r>
            <a:r>
              <a:rPr lang="pl-PL" b="1" dirty="0" smtClean="0">
                <a:solidFill>
                  <a:schemeClr val="bg1"/>
                </a:solidFill>
                <a:latin typeface="Georgia" pitchFamily="18" charset="0"/>
              </a:rPr>
              <a:t>ścieżkach</a:t>
            </a: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br>
              <a:rPr lang="pl-PL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przez wzgląd na swoje imię. </a:t>
            </a:r>
            <a:br>
              <a:rPr lang="pl-PL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Chociażbym chodził ciemną doliną, </a:t>
            </a:r>
            <a:br>
              <a:rPr lang="pl-PL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zła się nie ulęknę, bo Ty jesteś ze mną.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chemeClr val="bg1"/>
                </a:solidFill>
                <a:latin typeface="Georgia" pitchFamily="18" charset="0"/>
              </a:rPr>
              <a:t>Psalm 23</a:t>
            </a:r>
            <a:endParaRPr lang="pl-PL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asia\Desktop\droga\100_2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20633452">
            <a:off x="473550" y="2456891"/>
            <a:ext cx="8568952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>
                <a:solidFill>
                  <a:srgbClr val="FFFF00"/>
                </a:solidFill>
                <a:latin typeface="Georgia" pitchFamily="18" charset="0"/>
              </a:rPr>
              <a:t>Daj mi poznać </a:t>
            </a:r>
            <a:r>
              <a:rPr lang="pl-PL" sz="2400" b="1" dirty="0" smtClean="0">
                <a:solidFill>
                  <a:srgbClr val="FFFF00"/>
                </a:solidFill>
                <a:latin typeface="Georgia" pitchFamily="18" charset="0"/>
              </a:rPr>
              <a:t>drogi </a:t>
            </a:r>
            <a:r>
              <a:rPr lang="pl-PL" sz="2400" dirty="0" smtClean="0">
                <a:solidFill>
                  <a:srgbClr val="FFFF00"/>
                </a:solidFill>
                <a:latin typeface="Georgia" pitchFamily="18" charset="0"/>
              </a:rPr>
              <a:t>Twoje, Panie, i naucz mnie Twoich </a:t>
            </a:r>
            <a:r>
              <a:rPr lang="pl-PL" sz="2400" b="1" dirty="0" smtClean="0">
                <a:solidFill>
                  <a:srgbClr val="FFFF00"/>
                </a:solidFill>
                <a:latin typeface="Georgia" pitchFamily="18" charset="0"/>
              </a:rPr>
              <a:t>ścieżek</a:t>
            </a:r>
            <a:r>
              <a:rPr lang="pl-PL" sz="2400" dirty="0" smtClean="0">
                <a:solidFill>
                  <a:srgbClr val="FFFF00"/>
                </a:solidFill>
                <a:latin typeface="Georgia" pitchFamily="18" charset="0"/>
              </a:rPr>
              <a:t>! Prowadź mnie według Twej prawdy  i pouczaj,                                bo Ty jesteś Bóg, mój Zbawca, i w Tobie mam zawsze nadzieję.</a:t>
            </a:r>
          </a:p>
          <a:p>
            <a:pPr marL="0" indent="0" algn="r">
              <a:buNone/>
            </a:pPr>
            <a:r>
              <a:rPr lang="pl-PL" sz="2400" dirty="0" smtClean="0">
                <a:solidFill>
                  <a:srgbClr val="FFFF00"/>
                </a:solidFill>
                <a:latin typeface="Georgia" pitchFamily="18" charset="0"/>
              </a:rPr>
              <a:t>Psalm 25</a:t>
            </a:r>
            <a:endParaRPr lang="pl-PL" sz="2400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asia\Desktop\droga\IMG_0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71800" y="404664"/>
            <a:ext cx="6203032" cy="269289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latin typeface="Georgia" pitchFamily="18" charset="0"/>
              </a:rPr>
              <a:t>Panie, naucz mnie Twojej </a:t>
            </a:r>
            <a:r>
              <a:rPr lang="pl-PL" b="1" dirty="0" smtClean="0">
                <a:latin typeface="Georgia" pitchFamily="18" charset="0"/>
              </a:rPr>
              <a:t>drogi,</a:t>
            </a:r>
            <a:r>
              <a:rPr lang="pl-PL" dirty="0" smtClean="0">
                <a:latin typeface="Georgia" pitchFamily="18" charset="0"/>
              </a:rPr>
              <a:t>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prowadź mnie </a:t>
            </a:r>
            <a:r>
              <a:rPr lang="pl-PL" b="1" dirty="0" smtClean="0">
                <a:latin typeface="Georgia" pitchFamily="18" charset="0"/>
              </a:rPr>
              <a:t>ścieżką</a:t>
            </a:r>
            <a:r>
              <a:rPr lang="pl-PL" dirty="0" smtClean="0">
                <a:latin typeface="Georgia" pitchFamily="18" charset="0"/>
              </a:rPr>
              <a:t> prostą, </a:t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ze względu na mych wrogów! </a:t>
            </a:r>
          </a:p>
          <a:p>
            <a:pPr marL="0" indent="0" algn="r">
              <a:buNone/>
            </a:pPr>
            <a:r>
              <a:rPr lang="pl-PL" dirty="0" smtClean="0">
                <a:latin typeface="Georgia" pitchFamily="18" charset="0"/>
              </a:rPr>
              <a:t>Psalm 27</a:t>
            </a:r>
            <a:endParaRPr lang="pl-PL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Kasia\Desktop\droga\P7160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77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3645024"/>
            <a:ext cx="8229600" cy="175679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0070C0"/>
                </a:solidFill>
                <a:latin typeface="Georgia" pitchFamily="18" charset="0"/>
              </a:rPr>
              <a:t>Pouczę cię i wskażę </a:t>
            </a:r>
            <a:r>
              <a:rPr lang="pl-PL" b="1" dirty="0" smtClean="0">
                <a:solidFill>
                  <a:srgbClr val="0070C0"/>
                </a:solidFill>
                <a:latin typeface="Georgia" pitchFamily="18" charset="0"/>
              </a:rPr>
              <a:t>drogę</a:t>
            </a:r>
            <a:r>
              <a:rPr lang="pl-PL" dirty="0" smtClean="0">
                <a:solidFill>
                  <a:srgbClr val="0070C0"/>
                </a:solidFill>
                <a:latin typeface="Georgia" pitchFamily="18" charset="0"/>
              </a:rPr>
              <a:t>, którą pójdziesz; </a:t>
            </a:r>
            <a:br>
              <a:rPr lang="pl-PL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pl-PL" dirty="0" smtClean="0">
                <a:solidFill>
                  <a:srgbClr val="0070C0"/>
                </a:solidFill>
                <a:latin typeface="Georgia" pitchFamily="18" charset="0"/>
              </a:rPr>
              <a:t>umocnię moje spojrzenie na tobie. </a:t>
            </a:r>
          </a:p>
          <a:p>
            <a:pPr marL="0" indent="0" algn="r">
              <a:buNone/>
            </a:pPr>
            <a:r>
              <a:rPr lang="pl-PL" dirty="0" smtClean="0">
                <a:solidFill>
                  <a:srgbClr val="0070C0"/>
                </a:solidFill>
                <a:latin typeface="Georgia" pitchFamily="18" charset="0"/>
              </a:rPr>
              <a:t>Psalm 32</a:t>
            </a:r>
            <a:endParaRPr lang="pl-PL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380</Words>
  <Application>Microsoft Office PowerPoint</Application>
  <PresentationFormat>Pokaz na ekranie (4:3)</PresentationFormat>
  <Paragraphs>67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   Drogą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Katarzyna</cp:lastModifiedBy>
  <cp:revision>30</cp:revision>
  <dcterms:created xsi:type="dcterms:W3CDTF">2012-06-06T19:35:38Z</dcterms:created>
  <dcterms:modified xsi:type="dcterms:W3CDTF">2012-06-08T10:34:32Z</dcterms:modified>
</cp:coreProperties>
</file>